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Scarlet: A Tale Untold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short video game by team 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6636889"/>
            <a:ext cx="325299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© </a:t>
            </a:r>
            <a:r>
              <a:rPr lang="en-US" sz="400" dirty="0" err="1" smtClean="0"/>
              <a:t>FaultyTeabag</a:t>
            </a:r>
            <a:r>
              <a:rPr lang="en-US" sz="400" dirty="0" smtClean="0"/>
              <a:t> Co.</a:t>
            </a:r>
            <a:endParaRPr lang="en-US" sz="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3" y="199415"/>
            <a:ext cx="2052832" cy="1979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122">
            <a:off x="2270576" y="1160454"/>
            <a:ext cx="1472187" cy="23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multi-level, 2D platformer game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 idea similar to that of </a:t>
            </a:r>
            <a:r>
              <a:rPr lang="en-US" dirty="0" err="1" smtClean="0"/>
              <a:t>Megaman</a:t>
            </a:r>
            <a:r>
              <a:rPr lang="en-US" dirty="0" smtClean="0"/>
              <a:t> and Super Metroid, but with a unique concept and story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game based roughly in 14</a:t>
            </a:r>
            <a:r>
              <a:rPr lang="en-US" baseline="30000" dirty="0" smtClean="0"/>
              <a:t>th</a:t>
            </a:r>
            <a:r>
              <a:rPr lang="en-US" dirty="0" smtClean="0"/>
              <a:t> Century Transylvania, consisting of about 3 or 4 levels, each with their own boss/mini boss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 extra feature, would have been some RPG aspects, such as various weapons, leveling the character, extra dialogue, etc.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1945534"/>
            <a:ext cx="4937125" cy="38241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08" y="685801"/>
            <a:ext cx="1838355" cy="15251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9722">
            <a:off x="11164476" y="5479124"/>
            <a:ext cx="461773" cy="6172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41">
            <a:off x="45462" y="4378536"/>
            <a:ext cx="1683584" cy="16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Came up with the story and history of the protagonist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Scarlet is the child of </a:t>
            </a:r>
            <a:r>
              <a:rPr lang="en-US" dirty="0" err="1" smtClean="0"/>
              <a:t>Dracul</a:t>
            </a:r>
            <a:r>
              <a:rPr lang="en-US" dirty="0" smtClean="0"/>
              <a:t> Darien (vampire lord)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Created concept art for characters and monsters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Dialogue was brainstormed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Gamemaker</a:t>
            </a:r>
            <a:r>
              <a:rPr lang="en-US" dirty="0" smtClean="0"/>
              <a:t> mechanisms were worked out for game 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After seeing how much work was needed for one level, the size/length of game was cut down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31" y="1960563"/>
            <a:ext cx="3116738" cy="40227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9974">
            <a:off x="8279575" y="592231"/>
            <a:ext cx="3146961" cy="22028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73" y="4717473"/>
            <a:ext cx="1014162" cy="1479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1" y="1747110"/>
            <a:ext cx="279793" cy="3000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5919">
            <a:off x="626583" y="1936579"/>
            <a:ext cx="279793" cy="3000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176">
            <a:off x="533768" y="2044636"/>
            <a:ext cx="279793" cy="3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Final Game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Many levels were </a:t>
            </a:r>
            <a:r>
              <a:rPr lang="en-CA" dirty="0" err="1" smtClean="0"/>
              <a:t>exluded</a:t>
            </a:r>
            <a:endParaRPr lang="en-CA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Forest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Mountains/cave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Swamp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Decided to have the main idea and focus on the main storyline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Ideally would carry on developing game, to include the above levels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Their own monsters and </a:t>
            </a:r>
            <a:r>
              <a:rPr lang="en-CA" dirty="0" err="1" smtClean="0"/>
              <a:t>boses</a:t>
            </a:r>
            <a:endParaRPr lang="en-CA" dirty="0" smtClean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08" y="332509"/>
            <a:ext cx="4579709" cy="36121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6" y="3206813"/>
            <a:ext cx="4937125" cy="27771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77" y="4759037"/>
            <a:ext cx="1244894" cy="1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CA" dirty="0" smtClean="0"/>
              <a:t>Demonstration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CA" dirty="0" smtClean="0"/>
              <a:t>To Follow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30">
            <a:off x="789360" y="-17041"/>
            <a:ext cx="1988824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</TotalTime>
  <Words>191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Retrospect</vt:lpstr>
      <vt:lpstr>Scarlet: A Tale Untold</vt:lpstr>
      <vt:lpstr>Initial Idea</vt:lpstr>
      <vt:lpstr>Developing the Idea</vt:lpstr>
      <vt:lpstr>Final Game</vt:lpstr>
      <vt:lpstr>Demonstration</vt:lpstr>
    </vt:vector>
  </TitlesOfParts>
  <Company>TRU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Scarlet: A Tale Untold</dc:title>
  <dc:creator>Naia Pennington</dc:creator>
  <cp:lastModifiedBy>Naia Pennington</cp:lastModifiedBy>
  <cp:revision>9</cp:revision>
  <dcterms:created xsi:type="dcterms:W3CDTF">2015-04-07T23:56:07Z</dcterms:created>
  <dcterms:modified xsi:type="dcterms:W3CDTF">2015-04-08T21:31:55Z</dcterms:modified>
</cp:coreProperties>
</file>